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660"/>
  </p:normalViewPr>
  <p:slideViewPr>
    <p:cSldViewPr>
      <p:cViewPr>
        <p:scale>
          <a:sx n="72" d="100"/>
          <a:sy n="72" d="100"/>
        </p:scale>
        <p:origin x="-11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075D-B561-412B-8722-EF9E1E8982D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F360-569D-42E2-AFA3-ED59CFDB5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2008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Times New Roman"/>
                <a:cs typeface="Arial"/>
              </a:rPr>
              <a:t>«ДЕТСКИЙ САД «СОЛНЫШКО» С. ГОЙСКОЕ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УРУС-МАРТАНОВСКОГО МУНИЦИПАЛЬНОГО РАЙОНА»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676456" cy="594928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Times New Roman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 Моя педагогическая находка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использование сказки в детском экспериментировании»</a:t>
            </a:r>
            <a:b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               </a:t>
            </a:r>
            <a:endParaRPr lang="ru-RU" dirty="0">
              <a:solidFill>
                <a:srgbClr val="C00000"/>
              </a:solidFill>
              <a:latin typeface="Arial Narrow" pitchFamily="34" charset="0"/>
              <a:cs typeface="Arabic Typesetting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67334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6A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6A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6A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6A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6A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6A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6A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>
              <a:solidFill>
                <a:srgbClr val="00006A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6A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latin typeface="Times New Roman" pitchFamily="18" charset="0"/>
                <a:ea typeface="msmincho" charset="0"/>
                <a:cs typeface="msmincho" charset="0"/>
              </a:rPr>
              <a:t>Выполнила педагог дополнительного образования:                      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latin typeface="Times New Roman" pitchFamily="18" charset="0"/>
                <a:ea typeface="msmincho" charset="0"/>
                <a:cs typeface="msmincho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msmincho" charset="0"/>
                <a:cs typeface="msmincho" charset="0"/>
              </a:rPr>
              <a:t>                                               </a:t>
            </a:r>
            <a:r>
              <a:rPr lang="ru-RU" b="1" dirty="0" err="1" smtClean="0">
                <a:latin typeface="Times New Roman" pitchFamily="18" charset="0"/>
                <a:ea typeface="msmincho" charset="0"/>
                <a:cs typeface="msmincho" charset="0"/>
              </a:rPr>
              <a:t>Бачаева</a:t>
            </a:r>
            <a:r>
              <a:rPr lang="ru-RU" b="1" dirty="0" smtClean="0">
                <a:latin typeface="Times New Roman" pitchFamily="18" charset="0"/>
                <a:ea typeface="msmincho" charset="0"/>
                <a:cs typeface="msmincho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msmincho" charset="0"/>
                <a:cs typeface="msmincho" charset="0"/>
              </a:rPr>
              <a:t>Элиза</a:t>
            </a:r>
            <a:r>
              <a:rPr lang="ru-RU" b="1" dirty="0" smtClean="0">
                <a:latin typeface="Times New Roman" pitchFamily="18" charset="0"/>
                <a:ea typeface="msmincho" charset="0"/>
                <a:cs typeface="msmincho" charset="0"/>
              </a:rPr>
              <a:t> </a:t>
            </a:r>
            <a:r>
              <a:rPr lang="ru-RU" b="1" dirty="0" err="1" smtClean="0">
                <a:latin typeface="Times New Roman" pitchFamily="18" charset="0"/>
                <a:ea typeface="msmincho" charset="0"/>
                <a:cs typeface="msmincho" charset="0"/>
              </a:rPr>
              <a:t>Аптиевна</a:t>
            </a:r>
            <a:endParaRPr lang="ru-RU" sz="2000" b="1" dirty="0" smtClean="0"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msmincho" charset="0"/>
                <a:cs typeface="msmincho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msmincho" charset="0"/>
                <a:cs typeface="msmincho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ea typeface="msmincho" charset="0"/>
                <a:cs typeface="msmincho" charset="0"/>
              </a:rPr>
              <a:t>Гойское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ea typeface="msmincho" charset="0"/>
              <a:cs typeface="msmincho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msmincho" charset="0"/>
                <a:cs typeface="msmincho" charset="0"/>
              </a:rPr>
              <a:t>2023г.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№ 6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«Идет дождь»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321042" cy="3240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6827"/>
            <a:ext cx="4104456" cy="31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2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№ 7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«Сухой из воды»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28459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22952"/>
            <a:ext cx="4440749" cy="3330384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2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В результате систематической организации деятельности детское экспериментирование у детей формируется: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Любознательность</a:t>
            </a:r>
            <a:r>
              <a:rPr lang="ru-RU" sz="2400" b="1" dirty="0" smtClean="0">
                <a:solidFill>
                  <a:srgbClr val="FF9933"/>
                </a:solidFill>
                <a:latin typeface="Arial" charset="0"/>
                <a:cs typeface="Arial" charset="0"/>
              </a:rPr>
              <a:t>                           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умение ставить цель,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планировать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решать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интеллектуальные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личностные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задачи (проблемы), </a:t>
            </a:r>
            <a:endParaRPr lang="ru-RU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адекватные возрасту.</a:t>
            </a:r>
            <a:r>
              <a:rPr lang="ru-RU" sz="2400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solidFill>
                  <a:srgbClr val="66FFFF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66FFFF"/>
                </a:solidFill>
                <a:latin typeface="Arial" charset="0"/>
                <a:cs typeface="Arial" charset="0"/>
              </a:rPr>
              <a:t>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Самостоятельность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FFCC00"/>
                </a:solidFill>
                <a:latin typeface="Arial" charset="0"/>
                <a:cs typeface="Arial" charset="0"/>
              </a:rPr>
              <a:t>                                                        </a:t>
            </a: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способность управлять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своим </a:t>
            </a:r>
            <a:r>
              <a:rPr lang="ru-RU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поведением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Активность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                                                  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экспериментировании</a:t>
            </a:r>
            <a:r>
              <a:rPr lang="ru-RU" sz="2400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476672"/>
            <a:ext cx="3096344" cy="93610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МОЯ СИСТЕМА РАБОТЫ</a:t>
            </a:r>
            <a:endParaRPr lang="ru-RU" sz="2800" b="1" i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</p:spPr>
      </p:pic>
    </p:spTree>
    <p:extLst>
      <p:ext uri="{BB962C8B-B14F-4D97-AF65-F5344CB8AC3E}">
        <p14:creationId xmlns:p14="http://schemas.microsoft.com/office/powerpoint/2010/main" val="7907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Представление опыта работы с детьми дошкольного возраста по развитию познавательной активности через экспериментально-исследовательскую деятельность.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-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Поделиться с педагогами опытом по развитию познавательной активности дошкольников через экспериментально-исследовательскую деятельность;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-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Представить одну из форм проведения опытно-экспериментальной деятельности с детьми дошкольного возраста;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-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Сформировать у участников мастер-класса мотивацию на использование в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воспитательно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-образовательном процессе опытно-экспериментальной деятельности, способствующей познавательной активности дошкольников;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 - 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Активизировать самостоятельную работу воспитателей, дать им возможность заимствовать элементы педагогического опыта.</a:t>
            </a:r>
            <a:endParaRPr lang="ru-RU" sz="2000" dirty="0">
              <a:ea typeface="Calibri"/>
              <a:cs typeface="Times New Roman"/>
            </a:endParaRPr>
          </a:p>
          <a:p>
            <a:pPr algn="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 педагогов с исследовательской деятельностью в ДОУ, показать эксперимент по ознакомлению детей со свойством воды, молока, бумаги: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умения видеть проблемы, делать выводы и умозаключения; развивать навыки и умения экспериментирования. Развивать творчество средствами экспериментирования.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эмоционально - ценностное отношение к окружающему миру.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3178696" cy="2794322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Бачаева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Элиза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Аптиевна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МБДОУ «Детский сад «Солнышко»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с.Гойское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36712"/>
            <a:ext cx="5040560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8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Опыт № 1.</a:t>
            </a:r>
            <a: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«Опыт с лимоном и с йодом»</a:t>
            </a:r>
            <a:r>
              <a:rPr lang="ru-RU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7" y="1600201"/>
            <a:ext cx="3946435" cy="31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176464" cy="3159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6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Опыт № 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«Краска и вода»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881405" cy="2908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067944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1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№ 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«Волшебные узоры»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063">
            <a:off x="5371923" y="1645876"/>
            <a:ext cx="3199354" cy="2399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816424" cy="2312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14596"/>
            <a:ext cx="3321094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6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№ 4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«Распускающиеся лепестки цветов»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384376" cy="2538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86783"/>
            <a:ext cx="3420170" cy="233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360884" cy="2520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9" y="1556792"/>
            <a:ext cx="3641185" cy="2444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9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№ 5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«Ветер по морю гуляет…»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40" y="3140968"/>
            <a:ext cx="4302320" cy="3226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3816424" cy="3556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1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181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Муниципальное бюджетное дошкольное образовательное учреждение «ДЕТСКИЙ САД «СОЛНЫШКО» С. ГОЙСКОЕ УРУС-МАРТАНОВСКОГО МУНИЦИПАЛЬНОГО РАЙОНА» </vt:lpstr>
      <vt:lpstr>Цель: </vt:lpstr>
      <vt:lpstr>Задачи:</vt:lpstr>
      <vt:lpstr>Бачаева Элиза Аптиевна Педагог дополнительного образования МБДОУ «Детский сад «Солнышко» с.Гойское.</vt:lpstr>
      <vt:lpstr>Опыт № 1. «Опыт с лимоном и с йодом» </vt:lpstr>
      <vt:lpstr>Опыт № 2 «Краска и вода»</vt:lpstr>
      <vt:lpstr>Опыт № 3 «Волшебные узоры»</vt:lpstr>
      <vt:lpstr>Опыт № 4 «Распускающиеся лепестки цветов»</vt:lpstr>
      <vt:lpstr>Опыт № 5 «Ветер по морю гуляет…»</vt:lpstr>
      <vt:lpstr>Опыт № 6 «Идет дождь»</vt:lpstr>
      <vt:lpstr>Опыт № 7 «Сухой из воды»</vt:lpstr>
      <vt:lpstr>СПАСИБО ЗА ВНИМАНИЕ!</vt:lpstr>
      <vt:lpstr>В результате систематической организации деятельности детское экспериментирование у детей формируется:</vt:lpstr>
      <vt:lpstr>МОЯ СИСТЕМА РАБОТЫ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автономное учреждение  основная общеобразовательная  школа № 3  городского округа города Райчихинска Амурской области </dc:title>
  <dc:creator>1</dc:creator>
  <cp:lastModifiedBy>Adam</cp:lastModifiedBy>
  <cp:revision>26</cp:revision>
  <cp:lastPrinted>2023-03-02T14:50:37Z</cp:lastPrinted>
  <dcterms:created xsi:type="dcterms:W3CDTF">2016-02-28T12:08:37Z</dcterms:created>
  <dcterms:modified xsi:type="dcterms:W3CDTF">2023-03-02T15:19:05Z</dcterms:modified>
</cp:coreProperties>
</file>